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64D56-9FAE-42A9-8C12-12C225EE1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345B72-B7C9-45DF-8CE9-C332BE190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FDF36-3380-4954-BA75-0752D774A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819C-3DAA-4DEC-AA68-7BE4B8AE40C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F201A-A8A7-4ED5-B72A-3DB4C4C4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CA78-289E-4921-A443-90F5FB44F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C417-A3F6-4C64-A4C6-1F4E92D87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0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F40CA-91E3-49F8-8005-E10FB15D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56B13-5E36-40D5-934E-63CB0D0BB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89CD3-F867-4AFB-9CE4-54BFA07B2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819C-3DAA-4DEC-AA68-7BE4B8AE40C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4A9DB-11AE-4F32-AF4C-6DB1FADD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DB544-8E69-4A24-A18E-DA33500F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C417-A3F6-4C64-A4C6-1F4E92D87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0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B23B56-54C2-491C-9BA1-E36773CBFC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43F98-3877-4584-BEE8-4B46B2E1E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3FA4-8D4D-48BB-A4F4-ED5C58482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819C-3DAA-4DEC-AA68-7BE4B8AE40C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5DD52-5BA3-4ED7-AEBC-75BDD303B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D11E7-F2EF-4EE5-8E85-B10FB9BAC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C417-A3F6-4C64-A4C6-1F4E92D87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2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857CF-B05A-4FD0-A330-0035BE773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457E9-E239-4F15-BD96-416E3C6BB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A05A8-FC18-4C5B-A96E-8FB6EBA2B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819C-3DAA-4DEC-AA68-7BE4B8AE40C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FCF6C-C9BC-4526-8641-B26DDB993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8EAEB-3EB2-421F-9956-3A6E545D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C417-A3F6-4C64-A4C6-1F4E92D87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4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BBFD-4CAB-4CB5-B477-04CC4EBE4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5B252-D585-4638-A898-0C1E32596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388E4-7177-4A39-9A2D-74E03855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819C-3DAA-4DEC-AA68-7BE4B8AE40C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BF426-3719-4AC1-BED9-C3E749C1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CA9C8-CA55-4219-930E-C7D57C211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C417-A3F6-4C64-A4C6-1F4E92D87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8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40D6-DD6B-4647-8956-05A0BE112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38784-B1BE-4F64-B8AB-12D0FA4A7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38C25-6CAF-489B-9837-086017C2E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2CFC5-B42B-4BC0-BBD8-7797AD06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819C-3DAA-4DEC-AA68-7BE4B8AE40C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BF299-FFE1-4E1A-8B0B-B9765FFFD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20F0A-E60E-41D6-BE32-F6E9F4BF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C417-A3F6-4C64-A4C6-1F4E92D87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3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2B2A7-8BAC-4CD1-BB94-D47987873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F6851-AFA0-4DF6-A052-1869DCBF5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AE33F-D197-45B8-A81B-F074FAABB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77F935-624D-4392-8787-29B1C4F980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E8AFDA-6408-4C56-AE06-1454392A5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8BC550-CC70-46BC-9807-98432A75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819C-3DAA-4DEC-AA68-7BE4B8AE40C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384853-FF1C-4848-BABB-08A232D64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CFA9B7-EA41-4FD3-81F6-84AB43D1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C417-A3F6-4C64-A4C6-1F4E92D87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5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4B44E-8E1E-44E3-AEC3-C0AEC3105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108BB3-CFAA-470D-89AA-8EE915EB3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819C-3DAA-4DEC-AA68-7BE4B8AE40C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699B6-9296-4620-95DF-0C3A78FBC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95CA4E-1F85-4B47-A1F8-026FFCA5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C417-A3F6-4C64-A4C6-1F4E92D87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01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493DBE-9BCE-4BC3-BCB4-4F79AC59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819C-3DAA-4DEC-AA68-7BE4B8AE40C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93326B-75FC-4F18-A55C-CBD908B50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C97D1-EEE7-480E-BB0F-917FC06D4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C417-A3F6-4C64-A4C6-1F4E92D87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6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795A2-4E12-4449-8CBB-C8E1B0477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7ABA0-11D9-4C2D-B5D0-2B9742AD9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8EDDF-AE5D-43CE-89DD-93F335239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8D5F0-3041-412E-896A-5B631188A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819C-3DAA-4DEC-AA68-7BE4B8AE40C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A23D2-8B4D-403C-8D3B-AD7A194C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5B046-E344-4C6F-A3DA-98BEA5A82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C417-A3F6-4C64-A4C6-1F4E92D87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5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800CC-3016-4C23-B932-668BA355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829981-58DF-4678-974C-FC98F130B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4BEA29-105E-40F7-A22D-FD740E5A9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61B69-8A15-47DC-B6B0-A91E37F1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819C-3DAA-4DEC-AA68-7BE4B8AE40C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54386-6E9F-49B7-88C0-4D620D07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DA032-4C07-4DE9-BECA-AFB84981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C417-A3F6-4C64-A4C6-1F4E92D87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09B20F-D1AE-4779-82AB-BDD3D2F0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23659-18A1-4F71-95D1-D55103F06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324B0-85CD-425B-9298-C17DC1586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1819C-3DAA-4DEC-AA68-7BE4B8AE40C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84454-A4BE-499F-9775-5BD8D6C89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BBE8E-5429-44CB-A99C-B4ABB3D7C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7C417-A3F6-4C64-A4C6-1F4E92D87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5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3FF04-3ED8-4D3F-8144-FEF4C1C4B0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Kā pieslēgties mājaslapai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D27395-2C48-41F9-8C6A-206590F246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91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B04EB-B7FF-45DF-9E60-2AA2305A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662C3-C12E-4AA1-90D8-90AF701A8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F08AC-8FE7-43B7-B706-A61F28DC2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"/>
            <a:ext cx="12192000" cy="666750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80FE9F66-E649-4FCB-AF5E-1873A893F563}"/>
              </a:ext>
            </a:extLst>
          </p:cNvPr>
          <p:cNvSpPr/>
          <p:nvPr/>
        </p:nvSpPr>
        <p:spPr>
          <a:xfrm rot="5400000">
            <a:off x="7970121" y="1231805"/>
            <a:ext cx="208461" cy="2245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E2C9012-AE77-4396-8489-DF2E7E673686}"/>
              </a:ext>
            </a:extLst>
          </p:cNvPr>
          <p:cNvSpPr/>
          <p:nvPr/>
        </p:nvSpPr>
        <p:spPr>
          <a:xfrm>
            <a:off x="7365753" y="681037"/>
            <a:ext cx="208461" cy="2245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21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6F14A748-B56D-4108-A168-5B23416332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60" t="7217" r="18326" b="15230"/>
          <a:stretch/>
        </p:blipFill>
        <p:spPr>
          <a:xfrm>
            <a:off x="5065818" y="1172362"/>
            <a:ext cx="6544545" cy="4641210"/>
          </a:xfrm>
          <a:prstGeom prst="rect">
            <a:avLst/>
          </a:prstGeom>
        </p:spPr>
      </p:pic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A621335-F512-453E-A1A5-D21A16340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1178"/>
            <a:ext cx="5537433" cy="5245785"/>
          </a:xfrm>
        </p:spPr>
        <p:txBody>
          <a:bodyPr anchor="ctr"/>
          <a:lstStyle/>
          <a:p>
            <a:r>
              <a:rPr lang="lv-LV" dirty="0"/>
              <a:t>Lai pieslēgtos var izmantot </a:t>
            </a:r>
            <a:r>
              <a:rPr lang="lv-LV" b="1" dirty="0"/>
              <a:t>gan</a:t>
            </a:r>
            <a:r>
              <a:rPr lang="lv-LV" dirty="0"/>
              <a:t> </a:t>
            </a:r>
            <a:r>
              <a:rPr lang="lv-LV" b="1" dirty="0"/>
              <a:t>lietotājvārdu gan Jūsu e-pasta </a:t>
            </a:r>
            <a:r>
              <a:rPr lang="lv-LV" dirty="0"/>
              <a:t>adresi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68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97D9-D17E-4F42-8FEF-8879BADD3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Gadījumā ja aizmirsāt paroli!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5C81A1-E221-41A4-B7E8-4B8BDB802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337" y="1409148"/>
            <a:ext cx="10669326" cy="5834788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B33A0005-D563-4406-8A09-22F55F2A82EC}"/>
              </a:ext>
            </a:extLst>
          </p:cNvPr>
          <p:cNvSpPr/>
          <p:nvPr/>
        </p:nvSpPr>
        <p:spPr>
          <a:xfrm rot="5400000">
            <a:off x="7855269" y="2726678"/>
            <a:ext cx="208461" cy="2245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0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E974-5F52-47B4-BF47-6C00733E5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713" y="253592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v-LV" dirty="0"/>
              <a:t>Lai atjaunināt paroli nepieciešams ievadīt Jūsu e-pasta adresi.</a:t>
            </a:r>
            <a:br>
              <a:rPr lang="lv-LV" dirty="0"/>
            </a:br>
            <a:r>
              <a:rPr lang="lv-LV" dirty="0" err="1"/>
              <a:t>Jūsu</a:t>
            </a:r>
            <a:r>
              <a:rPr lang="lv-LV" dirty="0"/>
              <a:t> e-pastā atnāks vēstule ar instrukciju.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6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BD0FD-B04F-456A-8F1C-1EB3BC44A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Jūsu profila sadaļā un biedru sadaļā būs pieejama saite uz konferenci.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6FE7E3-F4F0-45CE-9ED0-98487CA37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48"/>
          <a:stretch/>
        </p:blipFill>
        <p:spPr>
          <a:xfrm>
            <a:off x="2024868" y="1895059"/>
            <a:ext cx="7956732" cy="4131711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AE4E6A2-0CF0-4CE2-83E1-90A2E801E17B}"/>
              </a:ext>
            </a:extLst>
          </p:cNvPr>
          <p:cNvSpPr/>
          <p:nvPr/>
        </p:nvSpPr>
        <p:spPr>
          <a:xfrm>
            <a:off x="4231861" y="2919896"/>
            <a:ext cx="2690191" cy="15372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E339F-3AFA-4ABE-A27E-91A3BE16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89CD8-DB7D-4F43-B76D-4ACECAE87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3EA8B1-3992-4CAD-B8AE-2D6237AF9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"/>
            <a:ext cx="12192000" cy="66675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C232AEA-9F1C-4272-8C10-5C9291DF2AB0}"/>
              </a:ext>
            </a:extLst>
          </p:cNvPr>
          <p:cNvSpPr/>
          <p:nvPr/>
        </p:nvSpPr>
        <p:spPr>
          <a:xfrm>
            <a:off x="6661426" y="4276035"/>
            <a:ext cx="2168939" cy="5786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09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47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Kā pieslēgties mājaslapai</vt:lpstr>
      <vt:lpstr>PowerPoint Presentation</vt:lpstr>
      <vt:lpstr>PowerPoint Presentation</vt:lpstr>
      <vt:lpstr>Gadījumā ja aizmirsāt paroli!</vt:lpstr>
      <vt:lpstr>Lai atjaunināt paroli nepieciešams ievadīt Jūsu e-pasta adresi. Jūsu e-pastā atnāks vēstule ar instrukciju.</vt:lpstr>
      <vt:lpstr>Jūsu profila sadaļā un biedru sadaļā būs pieejama saite uz konferenci.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Kā pieslēgties mājaslapai</dc:title>
  <dc:creator>Tatiana Sidorcika</dc:creator>
  <cp:lastModifiedBy>Tatiana Sidorcika</cp:lastModifiedBy>
  <cp:revision>2</cp:revision>
  <dcterms:created xsi:type="dcterms:W3CDTF">2020-11-19T18:32:38Z</dcterms:created>
  <dcterms:modified xsi:type="dcterms:W3CDTF">2020-11-19T18:54:56Z</dcterms:modified>
</cp:coreProperties>
</file>